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3114" y="4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8/10/2020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8/10/2020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8/10/2020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8/10/2020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8/10/2020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8/10/2020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Epanserver02\espa_14-20\26_ΔΡΑΣΕΙΣ_ΕΝΙΣΧΥΣΗΣ_ΠΡΟΒΟΛΗ\1_ΔΡΑΣΕΙΣ_4_ΟΚΤΩΒΡΙΟΣ_2016\ΥΠΟΧΡΕΩΣΕΙΣ_ΔΗΜΟΣΙΟΤΗΤΑΣ_ΜΜΕ\NEA_ΟΝΟΜΑΣΙΑ_ΥΠΟΥΡΓΕΙΟΥ\MMEGR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-25400"/>
            <a:ext cx="10680700" cy="1517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8/10/2020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38188" y="3083688"/>
            <a:ext cx="9145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ΛΟΥΚΑΚΗΣ ΣΠΥΡΙΔΩΝ που εδρεύει στην περιφέρεια ΚΕΝΤΡΙΚΗΣ ΜΑΚΕΔΟΝΙΑΣ εντάχθηκε στη Δράση «Αναβάθμιση πολύ μικρών &amp; μικρών επιχειρήσεων για την ανάπτυξη των ικανοτήτων τους στις νέες αγορές»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έχει ως στόχο την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ποιότητας των προσφερόμενων προϊόντων και υπηρεσιών ή τη δημιουργία νέων προϊόντων/υπηρεσιών τα οποία θα καλύπτουν συγκεκριμένες ανάγκες της αγοράς. Επίσης, τα επενδυτικά σχέδια δύνανται να στοχεύουν στην μείωση του κόστους ή την αύξηση της αποτελεσματικότητας των λειτουργικών και παραγωγικών διαδικασιών και αφορά όλες τις περιφέρειες της χώρας.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30.739,61  € εκ των οποίων η δημόσια δαπάνη ανέρχεται σε 12.295,84 €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02184" y="5184998"/>
            <a:ext cx="9217024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Άυλες Δαπάνες</a:t>
            </a: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η οποία λειτουργεί σε έναν νευραλγικό τομέα της ελληνικής οικονομίας, αποφέροντας οφέλη στην ανταγωνιστικότητα της χώρας καθώς και στην τοπική οικονομία και στην αγορά στην οποία εδρεύει. </a:t>
            </a: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241</Words>
  <Application>Microsoft Office PowerPoint</Application>
  <PresentationFormat>Προσαρμογή</PresentationFormat>
  <Paragraphs>19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ΚΩΣΤΑΣ ΠΑΝΤΕΛΗΣ</cp:lastModifiedBy>
  <cp:revision>39</cp:revision>
  <dcterms:created xsi:type="dcterms:W3CDTF">2018-02-13T12:16:57Z</dcterms:created>
  <dcterms:modified xsi:type="dcterms:W3CDTF">2020-10-08T08:51:22Z</dcterms:modified>
</cp:coreProperties>
</file>